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_rels/presentation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1.jpeg" ContentType="image/jpeg"/>
  <Override PartName="/ppt/media/image20.jpeg" ContentType="image/jpeg"/>
  <Override PartName="/ppt/media/image19.jpeg" ContentType="image/jpeg"/>
  <Override PartName="/ppt/media/image18.jpeg" ContentType="image/jpeg"/>
  <Override PartName="/ppt/media/image17.jpeg" ContentType="image/jpeg"/>
  <Override PartName="/ppt/media/image16.jpeg" ContentType="image/jpeg"/>
  <Override PartName="/ppt/media/image15.jpeg" ContentType="image/jpeg"/>
  <Override PartName="/ppt/media/image14.jpeg" ContentType="image/jpeg"/>
  <Override PartName="/ppt/media/image22.jpeg" ContentType="image/jpeg"/>
  <Override PartName="/ppt/media/image12.jpeg" ContentType="image/jpeg"/>
  <Override PartName="/ppt/media/image10.jpeg" ContentType="image/jpeg"/>
  <Override PartName="/ppt/media/image29.jpeg" ContentType="image/jpeg"/>
  <Override PartName="/ppt/media/image1.jpeg" ContentType="image/jpeg"/>
  <Override PartName="/ppt/media/image35.jpeg" ContentType="image/jpeg"/>
  <Override PartName="/ppt/media/image13.jpeg" ContentType="image/jpeg"/>
  <Override PartName="/ppt/media/image11.jpeg" ContentType="image/jpeg"/>
  <Override PartName="/ppt/media/image9.jpeg" ContentType="image/jpeg"/>
  <Override PartName="/ppt/media/image30.jpeg" ContentType="image/jpeg"/>
  <Override PartName="/ppt/media/image37.jpeg" ContentType="image/jpeg"/>
  <Override PartName="/ppt/media/image3.jpeg" ContentType="image/jpeg"/>
  <Override PartName="/ppt/media/image24.jpeg" ContentType="image/jpeg"/>
  <Override PartName="/ppt/media/image31.jpeg" ContentType="image/jpeg"/>
  <Override PartName="/ppt/media/image4.jpeg" ContentType="image/jpeg"/>
  <Override PartName="/ppt/media/image25.jpeg" ContentType="image/jpeg"/>
  <Override PartName="/ppt/media/image32.jpeg" ContentType="image/jpeg"/>
  <Override PartName="/ppt/media/image5.jpeg" ContentType="image/jpeg"/>
  <Override PartName="/ppt/media/image26.jpeg" ContentType="image/jpeg"/>
  <Override PartName="/ppt/media/image8.jpeg" ContentType="image/jpeg"/>
  <Override PartName="/ppt/media/image39.jpeg" ContentType="image/jpeg"/>
  <Override PartName="/ppt/media/image33.jpeg" ContentType="image/jpeg"/>
  <Override PartName="/ppt/media/image6.jpeg" ContentType="image/jpeg"/>
  <Override PartName="/ppt/media/image27.jpeg" ContentType="image/jpeg"/>
  <Override PartName="/ppt/media/image34.jpeg" ContentType="image/jpeg"/>
  <Override PartName="/ppt/media/image28.jpeg" ContentType="image/jpeg"/>
  <Override PartName="/ppt/media/image7.jpeg" ContentType="image/jpeg"/>
  <Override PartName="/ppt/media/image38.jpeg" ContentType="image/jpeg"/>
  <Override PartName="/ppt/media/image36.jpeg" ContentType="image/jpeg"/>
  <Override PartName="/ppt/media/image2.jpeg" ContentType="image/jpeg"/>
  <Override PartName="/ppt/media/image23.jpeg" ContentType="image/jpeg"/>
  <Override PartName="/ppt/presProps.xml" ContentType="application/vnd.openxmlformats-officedocument.presentationml.presProps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_rels/slide18.xml.rels" ContentType="application/vnd.openxmlformats-package.relationships+xml"/>
  <Override PartName="/ppt/slides/_rels/slide12.xml.rels" ContentType="application/vnd.openxmlformats-package.relationships+xml"/>
  <Override PartName="/ppt/slides/_rels/slide17.xml.rels" ContentType="application/vnd.openxmlformats-package.relationships+xml"/>
  <Override PartName="/ppt/slides/_rels/slide11.xml.rels" ContentType="application/vnd.openxmlformats-package.relationships+xml"/>
  <Override PartName="/ppt/slides/_rels/slide26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33.xml.rels" ContentType="application/vnd.openxmlformats-package.relationships+xml"/>
  <Override PartName="/ppt/slides/_rels/slide6.xml.rels" ContentType="application/vnd.openxmlformats-package.relationships+xml"/>
  <Override PartName="/ppt/slides/_rels/slide34.xml.rels" ContentType="application/vnd.openxmlformats-package.relationships+xml"/>
  <Override PartName="/ppt/slides/_rels/slide19.xml.rels" ContentType="application/vnd.openxmlformats-package.relationships+xml"/>
  <Override PartName="/ppt/slides/_rels/slide13.xml.rels" ContentType="application/vnd.openxmlformats-package.relationships+xml"/>
  <Override PartName="/ppt/slides/_rels/slide29.xml.rels" ContentType="application/vnd.openxmlformats-package.relationships+xml"/>
  <Override PartName="/ppt/slides/_rels/slide14.xml.rels" ContentType="application/vnd.openxmlformats-package.relationships+xml"/>
  <Override PartName="/ppt/slides/_rels/slide30.xml.rels" ContentType="application/vnd.openxmlformats-package.relationships+xml"/>
  <Override PartName="/ppt/slides/_rels/slide23.xml.rels" ContentType="application/vnd.openxmlformats-package.relationships+xml"/>
  <Override PartName="/ppt/slides/_rels/slide38.xml.rels" ContentType="application/vnd.openxmlformats-package.relationships+xml"/>
  <Override PartName="/ppt/slides/_rels/slide37.xml.rels" ContentType="application/vnd.openxmlformats-package.relationships+xml"/>
  <Override PartName="/ppt/slides/_rels/slide22.xml.rels" ContentType="application/vnd.openxmlformats-package.relationships+xml"/>
  <Override PartName="/ppt/slides/_rels/slide3.xml.rels" ContentType="application/vnd.openxmlformats-package.relationships+xml"/>
  <Override PartName="/ppt/slides/_rels/slide9.xml.rels" ContentType="application/vnd.openxmlformats-package.relationships+xml"/>
  <Override PartName="/ppt/slides/_rels/slide28.xml.rels" ContentType="application/vnd.openxmlformats-package.relationships+xml"/>
  <Override PartName="/ppt/slides/_rels/slide24.xml.rels" ContentType="application/vnd.openxmlformats-package.relationships+xml"/>
  <Override PartName="/ppt/slides/_rels/slide39.xml.rels" ContentType="application/vnd.openxmlformats-package.relationships+xml"/>
  <Override PartName="/ppt/slides/_rels/slide31.xml.rels" ContentType="application/vnd.openxmlformats-package.relationships+xml"/>
  <Override PartName="/ppt/slides/_rels/slide15.xml.rels" ContentType="application/vnd.openxmlformats-package.relationships+xml"/>
  <Override PartName="/ppt/slides/_rels/slide21.xml.rels" ContentType="application/vnd.openxmlformats-package.relationships+xml"/>
  <Override PartName="/ppt/slides/_rels/slide36.xml.rels" ContentType="application/vnd.openxmlformats-package.relationships+xml"/>
  <Override PartName="/ppt/slides/_rels/slide27.xml.rels" ContentType="application/vnd.openxmlformats-package.relationships+xml"/>
  <Override PartName="/ppt/slides/_rels/slide2.xml.rels" ContentType="application/vnd.openxmlformats-package.relationships+xml"/>
  <Override PartName="/ppt/slides/_rels/slide8.xml.rels" ContentType="application/vnd.openxmlformats-package.relationships+xml"/>
  <Override PartName="/ppt/slides/_rels/slide25.xml.rels" ContentType="application/vnd.openxmlformats-package.relationships+xml"/>
  <Override PartName="/ppt/slides/_rels/slide10.xml.rels" ContentType="application/vnd.openxmlformats-package.relationships+xml"/>
  <Override PartName="/ppt/slides/_rels/slide32.xml.rels" ContentType="application/vnd.openxmlformats-package.relationships+xml"/>
  <Override PartName="/ppt/slides/_rels/slide16.xml.rels" ContentType="application/vnd.openxmlformats-package.relationships+xml"/>
  <Override PartName="/ppt/slides/_rels/slide35.xml.rels" ContentType="application/vnd.openxmlformats-package.relationships+xml"/>
  <Override PartName="/ppt/slides/_rels/slide20.xml.rels" ContentType="application/vnd.openxmlformats-package.relationships+xml"/>
  <Override PartName="/ppt/slides/_rels/slide1.xml.rels" ContentType="application/vnd.openxmlformats-package.relationships+xml"/>
  <Override PartName="/ppt/slides/_rels/slide7.xml.rels" ContentType="application/vnd.openxmlformats-package.relationships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13.xml" ContentType="application/vnd.openxmlformats-officedocument.presentationml.slide+xml"/>
  <Override PartName="/ppt/slides/slide37.xml" ContentType="application/vnd.openxmlformats-officedocument.presentationml.slide+xml"/>
  <Override PartName="/ppt/slides/slide1.xml" ContentType="application/vnd.openxmlformats-officedocument.presentationml.slide+xml"/>
  <Override PartName="/ppt/slides/slide38.xml" ContentType="application/vnd.openxmlformats-officedocument.presentationml.slide+xml"/>
  <Override PartName="/ppt/slides/slide2.xml" ContentType="application/vnd.openxmlformats-officedocument.presentationml.slide+xml"/>
  <Override PartName="/ppt/slides/slide39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</p:sldIdLst>
  <p:sldSz cx="10080625" cy="567055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604423F-C750-4D8B-93DD-095FBEF2C68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3D5E52D-AD7C-42BC-9238-D20118E4EB6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D659EBC-2F58-4421-B3F0-F3B0DC32A2B4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0226161-EF63-468E-9A00-59F3D1DF5634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9D4325F-DC9D-4687-9DD1-8141BD374F7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DBC1AC0-CED0-4D4E-A76F-CED286C955C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A213E11-3ED5-4DCC-BA34-A25E7186B1F5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75C6620-219F-4146-B4C3-1CBB5B84837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64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A391CF6-EB5E-41CF-92AC-DF827ADE5663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7BFC29F-389E-4514-83DA-600F6018FBB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C1090DD-672F-4936-8D60-969A65FF530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EE066F6-7B65-41B7-8DE7-2B6775376E1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fr-FR" sz="4400" spc="-1" strike="noStrike">
                <a:latin typeface="Arial"/>
              </a:rPr>
              <a:t>Cliquez pour éditer le format du texte-titre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>
          <a:xfrm>
            <a:off x="504000" y="5165280"/>
            <a:ext cx="2348280" cy="39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>
              <a:defRPr b="0" lang="fr-FR" sz="1400" spc="-1" strike="noStrike">
                <a:latin typeface="Times New Roman"/>
              </a:defRPr>
            </a:lvl1pPr>
          </a:lstStyle>
          <a:p>
            <a:r>
              <a:rPr b="0" lang="fr-FR" sz="1400" spc="-1" strike="noStrike">
                <a:latin typeface="Times New Roman"/>
              </a:rPr>
              <a:t>&lt;date/heure&gt;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>
          <a:xfrm>
            <a:off x="3447360" y="5165280"/>
            <a:ext cx="3195000" cy="39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ctr">
              <a:buNone/>
              <a:defRPr b="0" lang="fr-FR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fr-FR" sz="1400" spc="-1" strike="noStrike">
                <a:latin typeface="Times New Roman"/>
              </a:rPr>
              <a:t>&lt;pied de page&gt;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>
          <a:xfrm>
            <a:off x="7227360" y="5165280"/>
            <a:ext cx="2348280" cy="39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fr-FR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A92E1F08-80D7-45F5-8BFF-FDC4DB868B3F}" type="slidenum">
              <a:rPr b="0" lang="fr-FR" sz="1400" spc="-1" strike="noStrike">
                <a:latin typeface="Times New Roman"/>
              </a:rPr>
              <a:t>&lt;numéro&gt;</a:t>
            </a:fld>
            <a:endParaRPr b="0" lang="fr-FR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1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1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1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1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1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1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1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1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1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" descr=""/>
          <p:cNvPicPr/>
          <p:nvPr/>
        </p:nvPicPr>
        <p:blipFill>
          <a:blip r:embed="rId1"/>
          <a:stretch/>
        </p:blipFill>
        <p:spPr>
          <a:xfrm>
            <a:off x="1260000" y="0"/>
            <a:ext cx="756000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" descr=""/>
          <p:cNvPicPr/>
          <p:nvPr/>
        </p:nvPicPr>
        <p:blipFill>
          <a:blip r:embed="rId1"/>
          <a:stretch/>
        </p:blipFill>
        <p:spPr>
          <a:xfrm>
            <a:off x="1260000" y="0"/>
            <a:ext cx="756000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" descr=""/>
          <p:cNvPicPr/>
          <p:nvPr/>
        </p:nvPicPr>
        <p:blipFill>
          <a:blip r:embed="rId1"/>
          <a:stretch/>
        </p:blipFill>
        <p:spPr>
          <a:xfrm>
            <a:off x="1260000" y="0"/>
            <a:ext cx="756000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" descr=""/>
          <p:cNvPicPr/>
          <p:nvPr/>
        </p:nvPicPr>
        <p:blipFill>
          <a:blip r:embed="rId1"/>
          <a:stretch/>
        </p:blipFill>
        <p:spPr>
          <a:xfrm>
            <a:off x="2913840" y="0"/>
            <a:ext cx="425232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" descr=""/>
          <p:cNvPicPr/>
          <p:nvPr/>
        </p:nvPicPr>
        <p:blipFill>
          <a:blip r:embed="rId1"/>
          <a:stretch/>
        </p:blipFill>
        <p:spPr>
          <a:xfrm>
            <a:off x="2913840" y="0"/>
            <a:ext cx="425232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" descr=""/>
          <p:cNvPicPr/>
          <p:nvPr/>
        </p:nvPicPr>
        <p:blipFill>
          <a:blip r:embed="rId1"/>
          <a:stretch/>
        </p:blipFill>
        <p:spPr>
          <a:xfrm>
            <a:off x="1260000" y="0"/>
            <a:ext cx="756000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" descr=""/>
          <p:cNvPicPr/>
          <p:nvPr/>
        </p:nvPicPr>
        <p:blipFill>
          <a:blip r:embed="rId1"/>
          <a:stretch/>
        </p:blipFill>
        <p:spPr>
          <a:xfrm>
            <a:off x="2913840" y="0"/>
            <a:ext cx="425232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" descr=""/>
          <p:cNvPicPr/>
          <p:nvPr/>
        </p:nvPicPr>
        <p:blipFill>
          <a:blip r:embed="rId1"/>
          <a:stretch/>
        </p:blipFill>
        <p:spPr>
          <a:xfrm>
            <a:off x="1260000" y="0"/>
            <a:ext cx="756000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" descr=""/>
          <p:cNvPicPr/>
          <p:nvPr/>
        </p:nvPicPr>
        <p:blipFill>
          <a:blip r:embed="rId1"/>
          <a:stretch/>
        </p:blipFill>
        <p:spPr>
          <a:xfrm>
            <a:off x="1260000" y="0"/>
            <a:ext cx="756000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" descr=""/>
          <p:cNvPicPr/>
          <p:nvPr/>
        </p:nvPicPr>
        <p:blipFill>
          <a:blip r:embed="rId1"/>
          <a:stretch/>
        </p:blipFill>
        <p:spPr>
          <a:xfrm>
            <a:off x="1260000" y="0"/>
            <a:ext cx="756000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" descr=""/>
          <p:cNvPicPr/>
          <p:nvPr/>
        </p:nvPicPr>
        <p:blipFill>
          <a:blip r:embed="rId1"/>
          <a:stretch/>
        </p:blipFill>
        <p:spPr>
          <a:xfrm>
            <a:off x="1260000" y="0"/>
            <a:ext cx="756000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" descr=""/>
          <p:cNvPicPr/>
          <p:nvPr/>
        </p:nvPicPr>
        <p:blipFill>
          <a:blip r:embed="rId1"/>
          <a:stretch/>
        </p:blipFill>
        <p:spPr>
          <a:xfrm>
            <a:off x="1030680" y="0"/>
            <a:ext cx="801864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" descr=""/>
          <p:cNvPicPr/>
          <p:nvPr/>
        </p:nvPicPr>
        <p:blipFill>
          <a:blip r:embed="rId1"/>
          <a:stretch/>
        </p:blipFill>
        <p:spPr>
          <a:xfrm>
            <a:off x="1260000" y="0"/>
            <a:ext cx="756000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" descr=""/>
          <p:cNvPicPr/>
          <p:nvPr/>
        </p:nvPicPr>
        <p:blipFill>
          <a:blip r:embed="rId1"/>
          <a:stretch/>
        </p:blipFill>
        <p:spPr>
          <a:xfrm>
            <a:off x="946800" y="0"/>
            <a:ext cx="818640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" descr=""/>
          <p:cNvPicPr/>
          <p:nvPr/>
        </p:nvPicPr>
        <p:blipFill>
          <a:blip r:embed="rId1"/>
          <a:stretch/>
        </p:blipFill>
        <p:spPr>
          <a:xfrm>
            <a:off x="1260000" y="0"/>
            <a:ext cx="756000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" descr=""/>
          <p:cNvPicPr/>
          <p:nvPr/>
        </p:nvPicPr>
        <p:blipFill>
          <a:blip r:embed="rId1"/>
          <a:stretch/>
        </p:blipFill>
        <p:spPr>
          <a:xfrm>
            <a:off x="1260000" y="0"/>
            <a:ext cx="756000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" descr=""/>
          <p:cNvPicPr/>
          <p:nvPr/>
        </p:nvPicPr>
        <p:blipFill>
          <a:blip r:embed="rId1"/>
          <a:stretch/>
        </p:blipFill>
        <p:spPr>
          <a:xfrm>
            <a:off x="1260000" y="0"/>
            <a:ext cx="756000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" descr=""/>
          <p:cNvPicPr/>
          <p:nvPr/>
        </p:nvPicPr>
        <p:blipFill>
          <a:blip r:embed="rId1"/>
          <a:stretch/>
        </p:blipFill>
        <p:spPr>
          <a:xfrm>
            <a:off x="0" y="384840"/>
            <a:ext cx="10080000" cy="4899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" descr=""/>
          <p:cNvPicPr/>
          <p:nvPr/>
        </p:nvPicPr>
        <p:blipFill>
          <a:blip r:embed="rId1"/>
          <a:stretch/>
        </p:blipFill>
        <p:spPr>
          <a:xfrm>
            <a:off x="1260000" y="0"/>
            <a:ext cx="756000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" descr=""/>
          <p:cNvPicPr/>
          <p:nvPr/>
        </p:nvPicPr>
        <p:blipFill>
          <a:blip r:embed="rId1"/>
          <a:stretch/>
        </p:blipFill>
        <p:spPr>
          <a:xfrm>
            <a:off x="1260000" y="0"/>
            <a:ext cx="756000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" descr=""/>
          <p:cNvPicPr/>
          <p:nvPr/>
        </p:nvPicPr>
        <p:blipFill>
          <a:blip r:embed="rId1"/>
          <a:stretch/>
        </p:blipFill>
        <p:spPr>
          <a:xfrm>
            <a:off x="1260000" y="0"/>
            <a:ext cx="756000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" descr=""/>
          <p:cNvPicPr/>
          <p:nvPr/>
        </p:nvPicPr>
        <p:blipFill>
          <a:blip r:embed="rId1"/>
          <a:stretch/>
        </p:blipFill>
        <p:spPr>
          <a:xfrm>
            <a:off x="1260000" y="0"/>
            <a:ext cx="756000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" descr=""/>
          <p:cNvPicPr/>
          <p:nvPr/>
        </p:nvPicPr>
        <p:blipFill>
          <a:blip r:embed="rId1"/>
          <a:stretch/>
        </p:blipFill>
        <p:spPr>
          <a:xfrm>
            <a:off x="1030680" y="0"/>
            <a:ext cx="801864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" descr=""/>
          <p:cNvPicPr/>
          <p:nvPr/>
        </p:nvPicPr>
        <p:blipFill>
          <a:blip r:embed="rId1"/>
          <a:stretch/>
        </p:blipFill>
        <p:spPr>
          <a:xfrm>
            <a:off x="1260000" y="0"/>
            <a:ext cx="756000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" descr=""/>
          <p:cNvPicPr/>
          <p:nvPr/>
        </p:nvPicPr>
        <p:blipFill>
          <a:blip r:embed="rId1"/>
          <a:stretch/>
        </p:blipFill>
        <p:spPr>
          <a:xfrm>
            <a:off x="0" y="384840"/>
            <a:ext cx="10080000" cy="4899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" descr=""/>
          <p:cNvPicPr/>
          <p:nvPr/>
        </p:nvPicPr>
        <p:blipFill>
          <a:blip r:embed="rId1"/>
          <a:stretch/>
        </p:blipFill>
        <p:spPr>
          <a:xfrm>
            <a:off x="1260000" y="0"/>
            <a:ext cx="756000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" descr=""/>
          <p:cNvPicPr/>
          <p:nvPr/>
        </p:nvPicPr>
        <p:blipFill>
          <a:blip r:embed="rId1"/>
          <a:stretch/>
        </p:blipFill>
        <p:spPr>
          <a:xfrm>
            <a:off x="2913840" y="0"/>
            <a:ext cx="425232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" descr=""/>
          <p:cNvPicPr/>
          <p:nvPr/>
        </p:nvPicPr>
        <p:blipFill>
          <a:blip r:embed="rId1"/>
          <a:stretch/>
        </p:blipFill>
        <p:spPr>
          <a:xfrm>
            <a:off x="1260000" y="0"/>
            <a:ext cx="756000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" descr=""/>
          <p:cNvPicPr/>
          <p:nvPr/>
        </p:nvPicPr>
        <p:blipFill>
          <a:blip r:embed="rId1"/>
          <a:stretch/>
        </p:blipFill>
        <p:spPr>
          <a:xfrm>
            <a:off x="1260000" y="0"/>
            <a:ext cx="756000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" descr=""/>
          <p:cNvPicPr/>
          <p:nvPr/>
        </p:nvPicPr>
        <p:blipFill>
          <a:blip r:embed="rId1"/>
          <a:stretch/>
        </p:blipFill>
        <p:spPr>
          <a:xfrm>
            <a:off x="1260000" y="0"/>
            <a:ext cx="756000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" descr=""/>
          <p:cNvPicPr/>
          <p:nvPr/>
        </p:nvPicPr>
        <p:blipFill>
          <a:blip r:embed="rId1"/>
          <a:stretch/>
        </p:blipFill>
        <p:spPr>
          <a:xfrm>
            <a:off x="1260000" y="0"/>
            <a:ext cx="756000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" descr=""/>
          <p:cNvPicPr/>
          <p:nvPr/>
        </p:nvPicPr>
        <p:blipFill>
          <a:blip r:embed="rId1"/>
          <a:stretch/>
        </p:blipFill>
        <p:spPr>
          <a:xfrm>
            <a:off x="1260000" y="0"/>
            <a:ext cx="756000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" descr=""/>
          <p:cNvPicPr/>
          <p:nvPr/>
        </p:nvPicPr>
        <p:blipFill>
          <a:blip r:embed="rId1"/>
          <a:stretch/>
        </p:blipFill>
        <p:spPr>
          <a:xfrm>
            <a:off x="1260000" y="0"/>
            <a:ext cx="756000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" descr=""/>
          <p:cNvPicPr/>
          <p:nvPr/>
        </p:nvPicPr>
        <p:blipFill>
          <a:blip r:embed="rId1"/>
          <a:stretch/>
        </p:blipFill>
        <p:spPr>
          <a:xfrm>
            <a:off x="1030680" y="0"/>
            <a:ext cx="801864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" descr=""/>
          <p:cNvPicPr/>
          <p:nvPr/>
        </p:nvPicPr>
        <p:blipFill>
          <a:blip r:embed="rId1"/>
          <a:stretch/>
        </p:blipFill>
        <p:spPr>
          <a:xfrm>
            <a:off x="1030680" y="0"/>
            <a:ext cx="801864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" descr=""/>
          <p:cNvPicPr/>
          <p:nvPr/>
        </p:nvPicPr>
        <p:blipFill>
          <a:blip r:embed="rId1"/>
          <a:stretch/>
        </p:blipFill>
        <p:spPr>
          <a:xfrm>
            <a:off x="1260000" y="0"/>
            <a:ext cx="756000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" descr=""/>
          <p:cNvPicPr/>
          <p:nvPr/>
        </p:nvPicPr>
        <p:blipFill>
          <a:blip r:embed="rId1"/>
          <a:stretch/>
        </p:blipFill>
        <p:spPr>
          <a:xfrm>
            <a:off x="1260000" y="0"/>
            <a:ext cx="756000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" descr=""/>
          <p:cNvPicPr/>
          <p:nvPr/>
        </p:nvPicPr>
        <p:blipFill>
          <a:blip r:embed="rId1"/>
          <a:stretch/>
        </p:blipFill>
        <p:spPr>
          <a:xfrm>
            <a:off x="1260000" y="0"/>
            <a:ext cx="756000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" descr=""/>
          <p:cNvPicPr/>
          <p:nvPr/>
        </p:nvPicPr>
        <p:blipFill>
          <a:blip r:embed="rId1"/>
          <a:stretch/>
        </p:blipFill>
        <p:spPr>
          <a:xfrm>
            <a:off x="1260000" y="0"/>
            <a:ext cx="756000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Application>LibreOffice/7.3.7.2$Linux_X86_64 LibreOffice_project/30$Build-2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2024-04-24T18:44:05Z</dcterms:created>
  <dc:creator>Raymond</dc:creator>
  <dc:description/>
  <dc:language>fr-FR</dc:language>
  <cp:lastModifiedBy>Raymond</cp:lastModifiedBy>
  <dcterms:modified xsi:type="dcterms:W3CDTF">2024-04-24T18:46:44Z</dcterms:modified>
  <cp:revision>1</cp:revision>
  <dc:subject/>
  <dc:title/>
</cp:coreProperties>
</file>